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7" r:id="rId94"/>
    <p:sldId id="364" r:id="rId95"/>
    <p:sldId id="365" r:id="rId96"/>
    <p:sldId id="366" r:id="rId97"/>
    <p:sldId id="367" r:id="rId98"/>
    <p:sldId id="368" r:id="rId99"/>
    <p:sldId id="369" r:id="rId100"/>
    <p:sldId id="373" r:id="rId101"/>
    <p:sldId id="370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2" autoAdjust="0"/>
    <p:restoredTop sz="9465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1</TotalTime>
  <Words>3299</Words>
  <Application>Microsoft Macintosh PowerPoint</Application>
  <PresentationFormat>Widescreen</PresentationFormat>
  <Paragraphs>980</Paragraphs>
  <Slides>105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ALESSANDRO VANACORE</cp:lastModifiedBy>
  <cp:revision>1</cp:revision>
  <dcterms:created xsi:type="dcterms:W3CDTF">2022-12-10T15:54:36Z</dcterms:created>
  <dcterms:modified xsi:type="dcterms:W3CDTF">2022-12-10T15:56:06Z</dcterms:modified>
</cp:coreProperties>
</file>